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725" r:id="rId2"/>
    <p:sldId id="838" r:id="rId3"/>
    <p:sldId id="818" r:id="rId4"/>
    <p:sldId id="822" r:id="rId5"/>
    <p:sldId id="816" r:id="rId6"/>
    <p:sldId id="839" r:id="rId7"/>
    <p:sldId id="837" r:id="rId8"/>
    <p:sldId id="817" r:id="rId9"/>
  </p:sldIdLst>
  <p:sldSz cx="9144000" cy="5143500" type="screen16x9"/>
  <p:notesSz cx="7102475" cy="9369425"/>
  <p:defaultTextStyle>
    <a:defPPr>
      <a:defRPr lang="en-US"/>
    </a:defPPr>
    <a:lvl1pPr marL="0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63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23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585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446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07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168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028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890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2">
          <p15:clr>
            <a:srgbClr val="A4A3A4"/>
          </p15:clr>
        </p15:guide>
        <p15:guide id="2" orient="horz" pos="744">
          <p15:clr>
            <a:srgbClr val="A4A3A4"/>
          </p15:clr>
        </p15:guide>
        <p15:guide id="3" pos="522">
          <p15:clr>
            <a:srgbClr val="A4A3A4"/>
          </p15:clr>
        </p15:guide>
        <p15:guide id="4" pos="2904">
          <p15:clr>
            <a:srgbClr val="A4A3A4"/>
          </p15:clr>
        </p15:guide>
        <p15:guide id="5" pos="4622">
          <p15:clr>
            <a:srgbClr val="A4A3A4"/>
          </p15:clr>
        </p15:guide>
        <p15:guide id="6" orient="horz" pos="1256">
          <p15:clr>
            <a:srgbClr val="A4A3A4"/>
          </p15:clr>
        </p15:guide>
        <p15:guide id="7" orient="horz" pos="4989">
          <p15:clr>
            <a:srgbClr val="A4A3A4"/>
          </p15:clr>
        </p15:guide>
        <p15:guide id="8" pos="588">
          <p15:clr>
            <a:srgbClr val="A4A3A4"/>
          </p15:clr>
        </p15:guide>
        <p15:guide id="9" pos="4610">
          <p15:clr>
            <a:srgbClr val="A4A3A4"/>
          </p15:clr>
        </p15:guide>
        <p15:guide id="10" pos="8694">
          <p15:clr>
            <a:srgbClr val="A4A3A4"/>
          </p15:clr>
        </p15:guide>
        <p15:guide id="11" orient="horz" pos="2295">
          <p15:clr>
            <a:srgbClr val="A4A3A4"/>
          </p15:clr>
        </p15:guide>
        <p15:guide id="12" orient="horz" pos="465">
          <p15:clr>
            <a:srgbClr val="A4A3A4"/>
          </p15:clr>
        </p15:guide>
        <p15:guide id="13" orient="horz" pos="785">
          <p15:clr>
            <a:srgbClr val="A4A3A4"/>
          </p15:clr>
        </p15:guide>
        <p15:guide id="14" orient="horz" pos="3107">
          <p15:clr>
            <a:srgbClr val="A4A3A4"/>
          </p15:clr>
        </p15:guide>
        <p15:guide id="15" pos="278">
          <p15:clr>
            <a:srgbClr val="A4A3A4"/>
          </p15:clr>
        </p15:guide>
        <p15:guide id="16" pos="1860">
          <p15:clr>
            <a:srgbClr val="A4A3A4"/>
          </p15:clr>
        </p15:guide>
        <p15:guide id="17" pos="368">
          <p15:clr>
            <a:srgbClr val="A4A3A4"/>
          </p15:clr>
        </p15:guide>
        <p15:guide id="18" pos="2956">
          <p15:clr>
            <a:srgbClr val="A4A3A4"/>
          </p15:clr>
        </p15:guide>
        <p15:guide id="19" pos="54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1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lian Montgomery" initials="G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8A"/>
    <a:srgbClr val="FF6462"/>
    <a:srgbClr val="000000"/>
    <a:srgbClr val="B8C6D2"/>
    <a:srgbClr val="93A8BB"/>
    <a:srgbClr val="C8C8C8"/>
    <a:srgbClr val="BCBEC0"/>
    <a:srgbClr val="FFFFFF"/>
    <a:srgbClr val="829AB0"/>
    <a:srgbClr val="A8B9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25" autoAdjust="0"/>
    <p:restoredTop sz="50000" autoAdjust="0"/>
  </p:normalViewPr>
  <p:slideViewPr>
    <p:cSldViewPr snapToGrid="0">
      <p:cViewPr>
        <p:scale>
          <a:sx n="100" d="100"/>
          <a:sy n="100" d="100"/>
        </p:scale>
        <p:origin x="664" y="1072"/>
      </p:cViewPr>
      <p:guideLst>
        <p:guide orient="horz" pos="4592"/>
        <p:guide orient="horz" pos="744"/>
        <p:guide pos="522"/>
        <p:guide pos="2904"/>
        <p:guide pos="4622"/>
        <p:guide orient="horz" pos="1256"/>
        <p:guide orient="horz" pos="4989"/>
        <p:guide pos="588"/>
        <p:guide pos="4610"/>
        <p:guide pos="8694"/>
        <p:guide orient="horz" pos="2295"/>
        <p:guide orient="horz" pos="465"/>
        <p:guide orient="horz" pos="785"/>
        <p:guide orient="horz" pos="3107"/>
        <p:guide pos="278"/>
        <p:guide pos="1860"/>
        <p:guide pos="368"/>
        <p:guide pos="2956"/>
        <p:guide pos="546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1176"/>
    </p:cViewPr>
  </p:sorterViewPr>
  <p:notesViewPr>
    <p:cSldViewPr snapToGrid="0">
      <p:cViewPr varScale="1">
        <p:scale>
          <a:sx n="64" d="100"/>
          <a:sy n="64" d="100"/>
        </p:scale>
        <p:origin x="3192" y="84"/>
      </p:cViewPr>
      <p:guideLst>
        <p:guide orient="horz" pos="2951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commentAuthors" Target="commentAuthor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3D22D-0F46-4BF4-9660-1D4B24F0D9EA}" type="datetimeFigureOut">
              <a:rPr lang="en-US" smtClean="0">
                <a:latin typeface="Arial" panose="020B0604020202020204" pitchFamily="34" charset="0"/>
              </a:rPr>
              <a:t>12/6/16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9525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725" y="8899525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51696-4263-4686-8631-6326D8E42C39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61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B714F60-978E-4B46-A1E7-4610C4949FB2}" type="datetimeFigureOut">
              <a:rPr lang="en-US" smtClean="0"/>
              <a:pPr/>
              <a:t>12/6/16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468313"/>
            <a:ext cx="2895600" cy="16287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19" tIns="47060" rIns="94119" bIns="4706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2179948"/>
            <a:ext cx="5681980" cy="6486770"/>
          </a:xfrm>
          <a:prstGeom prst="rect">
            <a:avLst/>
          </a:prstGeom>
        </p:spPr>
        <p:txBody>
          <a:bodyPr vert="horz" lIns="94119" tIns="47060" rIns="94119" bIns="4706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328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899328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38491A7-CDAE-6648-97E4-398EE75EB3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0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863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723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585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446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307" algn="l" defTabSz="34286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057168" algn="l" defTabSz="34286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400028" algn="l" defTabSz="34286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742890" algn="l" defTabSz="34286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1" name="Picture 10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ox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1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0527" y="2171702"/>
            <a:ext cx="2668911" cy="1833563"/>
          </a:xfrm>
          <a:prstGeom prst="rect">
            <a:avLst/>
          </a:prstGeom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3228653" y="2171702"/>
            <a:ext cx="2668911" cy="1833563"/>
          </a:xfrm>
          <a:prstGeom prst="rect">
            <a:avLst/>
          </a:prstGeom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06779" y="2171702"/>
            <a:ext cx="2668911" cy="1833563"/>
          </a:xfrm>
          <a:prstGeom prst="rect">
            <a:avLst/>
          </a:prstGeom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0527" y="1790700"/>
            <a:ext cx="2668911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228653" y="1790700"/>
            <a:ext cx="2668911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006779" y="1790700"/>
            <a:ext cx="2668911" cy="3175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25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3" name="Picture 2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9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7" name="Picture 16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5" name="Picture 14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5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rot="10800000" flipH="1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8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er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15036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0" y="3434080"/>
            <a:ext cx="9144000" cy="17094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4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12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loo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0800000">
            <a:off x="0" y="3434080"/>
            <a:ext cx="9144000" cy="17094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9" name="Picture 8" descr="juniper_cmyk.png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3519" y="270061"/>
            <a:ext cx="1425624" cy="389759"/>
          </a:xfrm>
          <a:prstGeom prst="rect">
            <a:avLst/>
          </a:prstGeom>
        </p:spPr>
      </p:pic>
      <p:sp>
        <p:nvSpPr>
          <p:cNvPr id="20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chemeClr val="accent1">
              <a:lumMod val="50000"/>
              <a:alpha val="37000"/>
            </a:scheme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6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_2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4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_4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89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_5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4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_3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7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7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48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25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6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0th Annivers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5" name="Picture 14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7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6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69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6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5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9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38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9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7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7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56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8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_cent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1" name="Picture 10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3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6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1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" name="Picture 14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4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1" name="Picture 10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3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1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0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4" name="Picture 13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8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0th Annivers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6" name="Picture 15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8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2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0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" name="Picture 14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7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itle w Content, Left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" y="0"/>
            <a:ext cx="3079748" cy="5143500"/>
          </a:xfrm>
          <a:prstGeom prst="rect">
            <a:avLst/>
          </a:prstGeom>
        </p:spPr>
        <p:txBody>
          <a:bodyPr lIns="68676" tIns="34337" rIns="68676" bIns="34337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085" y="1714502"/>
            <a:ext cx="5304045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3378382" y="1072589"/>
            <a:ext cx="5299952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376083" y="3"/>
            <a:ext cx="4804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5585" y="337556"/>
            <a:ext cx="687917" cy="392694"/>
          </a:xfrm>
          <a:prstGeom prst="rect">
            <a:avLst/>
          </a:prstGeom>
        </p:spPr>
      </p:pic>
      <p:sp>
        <p:nvSpPr>
          <p:cNvPr id="2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8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" y="0"/>
            <a:ext cx="3079748" cy="5143500"/>
          </a:xfrm>
          <a:prstGeom prst="rect">
            <a:avLst/>
          </a:prstGeom>
        </p:spPr>
        <p:txBody>
          <a:bodyPr lIns="68676" tIns="34337" rIns="68676" bIns="34337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d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3017520" cy="5134855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>
          <a:xfrm rot="10800000" flipV="1">
            <a:off x="13546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7" name="Picture 16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3017520" cy="515524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 rot="10800000">
            <a:off x="-11853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8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d_2.jpg"/>
          <p:cNvPicPr>
            <a:picLocks noChangeAspect="1"/>
          </p:cNvPicPr>
          <p:nvPr userDrawn="1"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3017520" cy="5134855"/>
          </a:xfrm>
          <a:prstGeom prst="rect">
            <a:avLst/>
          </a:prstGeom>
        </p:spPr>
      </p:pic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 rot="10800000">
            <a:off x="-3387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v_t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3017520" cy="514928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 rot="10800000">
            <a:off x="-3387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9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tional Background 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wh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6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_Sub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1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ptional Background 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wh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0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ptional Background 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ptional Background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8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0th 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7867651" y="1"/>
            <a:ext cx="804333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39" tIns="28571" rIns="57139" bIns="28571" rtlCol="0" anchor="ctr"/>
          <a:lstStyle/>
          <a:p>
            <a:pPr algn="ctr"/>
            <a:endParaRPr lang="en-US" sz="900">
              <a:latin typeface="Arial"/>
              <a:cs typeface="Arial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334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4" name="Picture 23" descr="20th_1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985" y="348139"/>
            <a:ext cx="687917" cy="392694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wht.pn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9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21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2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a_20th 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867651" y="1"/>
            <a:ext cx="804333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39" tIns="28571" rIns="57139" bIns="28571" rtlCol="0" anchor="ctr"/>
          <a:lstStyle/>
          <a:p>
            <a:pPr algn="ctr"/>
            <a:endParaRPr lang="en-US" sz="9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334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20th_1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985" y="348139"/>
            <a:ext cx="687917" cy="392694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wht.pn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9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med_1.png"/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4" name="Picture 23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6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8.png"/>
          <p:cNvPicPr>
            <a:picLocks noChangeAspect="1"/>
          </p:cNvPicPr>
          <p:nvPr userDrawn="1"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5" name="Picture 24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7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1a.png"/>
          <p:cNvPicPr>
            <a:picLocks noChangeAspect="1"/>
          </p:cNvPicPr>
          <p:nvPr userDrawn="1"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60234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4" name="Picture 23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 and Content 20th Annivers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6" name="Picture 15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8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3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3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gov_3.png"/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4" name="Picture 23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8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5" name="Picture 24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5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3" name="Picture 2" descr="med_2.pn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" name="Picture 14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0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Picture 9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4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E1E1E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E1E1E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5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E1E1E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0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898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4" name="Picture 13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6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16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13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</a:t>
            </a:r>
            <a:endParaRPr lang="en-US" dirty="0"/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448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1" name="Picture 20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114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609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y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753535"/>
            <a:ext cx="9143999" cy="1447798"/>
          </a:xfrm>
          <a:prstGeom prst="rect">
            <a:avLst/>
          </a:prstGeom>
          <a:solidFill>
            <a:srgbClr val="0A658D">
              <a:alpha val="32000"/>
            </a:srgbClr>
          </a:solidFill>
          <a:ln>
            <a:noFill/>
          </a:ln>
        </p:spPr>
        <p:txBody>
          <a:bodyPr wrap="square" lIns="45643" tIns="22821" rIns="45643" bIns="22821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8800" b="1" spc="-300" dirty="0" smtClean="0">
                <a:solidFill>
                  <a:schemeClr val="bg1"/>
                </a:solidFill>
                <a:effectLst>
                  <a:outerShdw blurRad="24765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Thank you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7535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0" y="22013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54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y_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753535"/>
            <a:ext cx="9143999" cy="1447798"/>
          </a:xfrm>
          <a:prstGeom prst="rect">
            <a:avLst/>
          </a:prstGeom>
          <a:solidFill>
            <a:srgbClr val="0A658D">
              <a:alpha val="32000"/>
            </a:srgbClr>
          </a:solidFill>
          <a:ln>
            <a:noFill/>
          </a:ln>
        </p:spPr>
        <p:txBody>
          <a:bodyPr wrap="square" lIns="45643" tIns="22821" rIns="45643" bIns="22821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8800" b="1" spc="-300" dirty="0" smtClean="0">
                <a:solidFill>
                  <a:schemeClr val="bg1"/>
                </a:solidFill>
                <a:effectLst>
                  <a:outerShdw blurRad="24765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Thank you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7535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0" y="22013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26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y_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753535"/>
            <a:ext cx="9143999" cy="1447798"/>
          </a:xfrm>
          <a:prstGeom prst="rect">
            <a:avLst/>
          </a:prstGeom>
          <a:solidFill>
            <a:srgbClr val="0A658D">
              <a:alpha val="32000"/>
            </a:srgbClr>
          </a:solidFill>
          <a:ln>
            <a:noFill/>
          </a:ln>
        </p:spPr>
        <p:txBody>
          <a:bodyPr wrap="square" lIns="45643" tIns="22821" rIns="45643" bIns="22821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8800" b="1" spc="-300" dirty="0" smtClean="0">
                <a:solidFill>
                  <a:schemeClr val="bg1"/>
                </a:solidFill>
                <a:effectLst>
                  <a:outerShdw blurRad="24765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7535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0" y="22013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8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7" name="Picture 16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9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5" name="Picture 14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3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ox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1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0527" y="2171702"/>
            <a:ext cx="2668911" cy="1833563"/>
          </a:xfrm>
          <a:prstGeom prst="rect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3228653" y="2171702"/>
            <a:ext cx="2668911" cy="1833563"/>
          </a:xfrm>
          <a:prstGeom prst="rect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06779" y="2171702"/>
            <a:ext cx="2668911" cy="1833563"/>
          </a:xfrm>
          <a:prstGeom prst="rect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0527" y="1790700"/>
            <a:ext cx="2668911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mpd="sng">
            <a:solidFill>
              <a:schemeClr val="accent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228653" y="1790700"/>
            <a:ext cx="2668911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 cmpd="sng">
            <a:solidFill>
              <a:schemeClr val="accent4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006779" y="1790700"/>
            <a:ext cx="2668911" cy="3175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mpd="sng">
            <a:solidFill>
              <a:schemeClr val="accent5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25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3" name="Picture 2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0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theme" Target="../theme/theme1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56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877" r:id="rId2"/>
    <p:sldLayoutId id="2147483862" r:id="rId3"/>
    <p:sldLayoutId id="2147483878" r:id="rId4"/>
    <p:sldLayoutId id="2147483861" r:id="rId5"/>
    <p:sldLayoutId id="2147483879" r:id="rId6"/>
    <p:sldLayoutId id="2147483855" r:id="rId7"/>
    <p:sldLayoutId id="2147483880" r:id="rId8"/>
    <p:sldLayoutId id="2147483874" r:id="rId9"/>
    <p:sldLayoutId id="2147483960" r:id="rId10"/>
    <p:sldLayoutId id="2147483881" r:id="rId11"/>
    <p:sldLayoutId id="2147483907" r:id="rId12"/>
    <p:sldLayoutId id="2147483908" r:id="rId13"/>
    <p:sldLayoutId id="2147483909" r:id="rId14"/>
    <p:sldLayoutId id="2147483910" r:id="rId15"/>
    <p:sldLayoutId id="2147483911" r:id="rId16"/>
    <p:sldLayoutId id="2147483912" r:id="rId17"/>
    <p:sldLayoutId id="2147483913" r:id="rId18"/>
    <p:sldLayoutId id="2147483915" r:id="rId19"/>
    <p:sldLayoutId id="2147483916" r:id="rId20"/>
    <p:sldLayoutId id="2147483918" r:id="rId21"/>
    <p:sldLayoutId id="2147483919" r:id="rId22"/>
    <p:sldLayoutId id="2147483920" r:id="rId23"/>
    <p:sldLayoutId id="2147483921" r:id="rId24"/>
    <p:sldLayoutId id="2147483935" r:id="rId25"/>
    <p:sldLayoutId id="2147483936" r:id="rId26"/>
    <p:sldLayoutId id="2147483937" r:id="rId27"/>
    <p:sldLayoutId id="2147483938" r:id="rId28"/>
    <p:sldLayoutId id="2147483939" r:id="rId29"/>
    <p:sldLayoutId id="2147483940" r:id="rId30"/>
    <p:sldLayoutId id="2147483941" r:id="rId31"/>
    <p:sldLayoutId id="2147483942" r:id="rId32"/>
    <p:sldLayoutId id="2147483833" r:id="rId33"/>
    <p:sldLayoutId id="2147483863" r:id="rId34"/>
    <p:sldLayoutId id="2147483859" r:id="rId35"/>
    <p:sldLayoutId id="2147483857" r:id="rId36"/>
    <p:sldLayoutId id="2147483856" r:id="rId37"/>
    <p:sldLayoutId id="2147483864" r:id="rId38"/>
    <p:sldLayoutId id="2147483858" r:id="rId39"/>
    <p:sldLayoutId id="2147483838" r:id="rId40"/>
    <p:sldLayoutId id="2147483832" r:id="rId41"/>
    <p:sldLayoutId id="2147483826" r:id="rId42"/>
    <p:sldLayoutId id="2147483844" r:id="rId43"/>
    <p:sldLayoutId id="2147483846" r:id="rId44"/>
    <p:sldLayoutId id="2147483928" r:id="rId45"/>
    <p:sldLayoutId id="2147483929" r:id="rId46"/>
    <p:sldLayoutId id="2147483930" r:id="rId47"/>
    <p:sldLayoutId id="2147483931" r:id="rId48"/>
    <p:sldLayoutId id="2147483827" r:id="rId49"/>
    <p:sldLayoutId id="2147483945" r:id="rId50"/>
    <p:sldLayoutId id="2147483944" r:id="rId51"/>
    <p:sldLayoutId id="2147483959" r:id="rId52"/>
    <p:sldLayoutId id="2147483943" r:id="rId53"/>
    <p:sldLayoutId id="2147483892" r:id="rId54"/>
    <p:sldLayoutId id="2147483866" r:id="rId55"/>
    <p:sldLayoutId id="2147483906" r:id="rId56"/>
    <p:sldLayoutId id="2147483922" r:id="rId57"/>
    <p:sldLayoutId id="2147483923" r:id="rId58"/>
    <p:sldLayoutId id="2147483924" r:id="rId59"/>
    <p:sldLayoutId id="2147483925" r:id="rId60"/>
    <p:sldLayoutId id="2147483926" r:id="rId61"/>
    <p:sldLayoutId id="2147483927" r:id="rId62"/>
    <p:sldLayoutId id="2147483867" r:id="rId63"/>
    <p:sldLayoutId id="2147483946" r:id="rId64"/>
    <p:sldLayoutId id="2147483947" r:id="rId65"/>
    <p:sldLayoutId id="2147483948" r:id="rId66"/>
    <p:sldLayoutId id="2147483949" r:id="rId67"/>
    <p:sldLayoutId id="2147483950" r:id="rId68"/>
    <p:sldLayoutId id="2147483951" r:id="rId69"/>
    <p:sldLayoutId id="2147483952" r:id="rId70"/>
    <p:sldLayoutId id="2147483953" r:id="rId71"/>
    <p:sldLayoutId id="2147483955" r:id="rId72"/>
    <p:sldLayoutId id="2147483958" r:id="rId73"/>
    <p:sldLayoutId id="2147483956" r:id="rId74"/>
    <p:sldLayoutId id="2147483957" r:id="rId75"/>
    <p:sldLayoutId id="2147483932" r:id="rId76"/>
    <p:sldLayoutId id="2147483933" r:id="rId77"/>
    <p:sldLayoutId id="2147483934" r:id="rId7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342863" rtl="0" eaLnBrk="1" latinLnBrk="0" hangingPunct="1">
        <a:spcBef>
          <a:spcPct val="0"/>
        </a:spcBef>
        <a:buNone/>
        <a:defRPr sz="2500" b="1" i="0" kern="1200">
          <a:solidFill>
            <a:schemeClr val="accent6"/>
          </a:solidFill>
          <a:latin typeface="Arial"/>
          <a:ea typeface="+mj-ea"/>
          <a:cs typeface="Arial"/>
        </a:defRPr>
      </a:lvl1pPr>
    </p:titleStyle>
    <p:bodyStyle>
      <a:lvl1pPr marL="257147" indent="-257147" algn="l" defTabSz="34286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1pPr>
      <a:lvl2pPr marL="557150" indent="-214289" algn="l" defTabSz="342863" rtl="0" eaLnBrk="1" latinLnBrk="0" hangingPunct="1">
        <a:spcBef>
          <a:spcPct val="20000"/>
        </a:spcBef>
        <a:buFont typeface="Arial"/>
        <a:buChar char="–"/>
        <a:defRPr sz="23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2pPr>
      <a:lvl3pPr marL="857155" indent="-171432" algn="l" defTabSz="3428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3pPr>
      <a:lvl4pPr marL="1200013" indent="-171432" algn="l" defTabSz="342863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4pPr>
      <a:lvl5pPr marL="1542875" indent="-171432" algn="l" defTabSz="342863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5pPr>
      <a:lvl6pPr marL="1885736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98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61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22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3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23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85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46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07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68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28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90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4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2082398"/>
            <a:ext cx="6426199" cy="1923604"/>
          </a:xfrm>
        </p:spPr>
        <p:txBody>
          <a:bodyPr anchor="ctr"/>
          <a:lstStyle/>
          <a:p>
            <a:pPr algn="ctr"/>
            <a:r>
              <a:rPr lang="en-US" dirty="0"/>
              <a:t>Exploring </a:t>
            </a:r>
            <a:r>
              <a:rPr lang="en-US" dirty="0" err="1" smtClean="0"/>
              <a:t>Junos</a:t>
            </a:r>
            <a:r>
              <a:rPr lang="en-US" dirty="0" smtClean="0"/>
              <a:t> Automation with </a:t>
            </a:r>
            <a:r>
              <a:rPr lang="en-US" dirty="0" err="1" smtClean="0"/>
              <a:t>PyEZ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-5482" y="4554817"/>
            <a:ext cx="5568082" cy="488156"/>
          </a:xfrm>
        </p:spPr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stacys@juniper.net</a:t>
            </a:r>
            <a:r>
              <a:rPr lang="en-US" dirty="0"/>
              <a:t>&gt;    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stacywsmith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Stacy W. Smith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9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7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3"/>
            <a:ext cx="5270499" cy="1689097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Junos</a:t>
            </a:r>
            <a:r>
              <a:rPr lang="en-US" dirty="0" smtClean="0"/>
              <a:t> Automation Toolbox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292100"/>
            <a:ext cx="39497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Junos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Automation Stack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76390" y="1591372"/>
            <a:ext cx="8937588" cy="1863383"/>
            <a:chOff x="722827" y="3493528"/>
            <a:chExt cx="12885662" cy="3611396"/>
          </a:xfrm>
        </p:grpSpPr>
        <p:grpSp>
          <p:nvGrpSpPr>
            <p:cNvPr id="45" name="Group 44"/>
            <p:cNvGrpSpPr/>
            <p:nvPr/>
          </p:nvGrpSpPr>
          <p:grpSpPr>
            <a:xfrm>
              <a:off x="722827" y="3493528"/>
              <a:ext cx="1326191" cy="3594226"/>
              <a:chOff x="722827" y="3493528"/>
              <a:chExt cx="1326191" cy="359422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722827" y="3818942"/>
                <a:ext cx="939305" cy="2977738"/>
              </a:xfrm>
              <a:prstGeom prst="rect">
                <a:avLst/>
              </a:prstGeom>
              <a:noFill/>
            </p:spPr>
            <p:txBody>
              <a:bodyPr vert="vert270" wrap="none" lIns="76200" tIns="38100" rIns="76200" bIns="38100">
                <a:spAutoFit/>
              </a:bodyPr>
              <a:lstStyle/>
              <a:p>
                <a:pPr algn="ctr"/>
                <a:r>
                  <a:rPr lang="en-US" sz="45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ntenna Regular" panose="02000503000000020004" pitchFamily="50" charset="0"/>
                  </a:rPr>
                  <a:t>Simplicity</a:t>
                </a: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2032373" y="3493528"/>
                <a:ext cx="16645" cy="359422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miter lim="800000"/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12306632" y="3510698"/>
              <a:ext cx="1301857" cy="3594226"/>
              <a:chOff x="722581" y="3510698"/>
              <a:chExt cx="1301857" cy="3594226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1085131" y="3818946"/>
                <a:ext cx="939307" cy="2977738"/>
              </a:xfrm>
              <a:prstGeom prst="rect">
                <a:avLst/>
              </a:prstGeom>
              <a:noFill/>
            </p:spPr>
            <p:txBody>
              <a:bodyPr vert="vert" wrap="none" lIns="76200" tIns="38100" rIns="76200" bIns="38100">
                <a:spAutoFit/>
              </a:bodyPr>
              <a:lstStyle/>
              <a:p>
                <a:pPr algn="ctr"/>
                <a:r>
                  <a:rPr lang="en-US" sz="45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ntenna Regular" panose="02000503000000020004" pitchFamily="50" charset="0"/>
                  </a:rPr>
                  <a:t>Flexibility</a:t>
                </a: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>
                <a:off x="722581" y="3510698"/>
                <a:ext cx="16645" cy="359422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miter lim="800000"/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Group 50"/>
          <p:cNvGrpSpPr/>
          <p:nvPr/>
        </p:nvGrpSpPr>
        <p:grpSpPr>
          <a:xfrm>
            <a:off x="1211391" y="1077184"/>
            <a:ext cx="6884464" cy="2882900"/>
            <a:chOff x="1644037" y="1966899"/>
            <a:chExt cx="8703904" cy="3938189"/>
          </a:xfrm>
        </p:grpSpPr>
        <p:sp>
          <p:nvSpPr>
            <p:cNvPr id="52" name="Text Placeholder 3"/>
            <p:cNvSpPr txBox="1">
              <a:spLocks/>
            </p:cNvSpPr>
            <p:nvPr/>
          </p:nvSpPr>
          <p:spPr>
            <a:xfrm>
              <a:off x="1644037" y="4458639"/>
              <a:ext cx="8648086" cy="550333"/>
            </a:xfrm>
            <a:prstGeom prst="rect">
              <a:avLst/>
            </a:prstGeom>
            <a:solidFill>
              <a:srgbClr val="3095C2"/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01597" tIns="50799" rIns="101597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endParaRPr kumimoji="0" lang="en-US" sz="10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enna Regular" panose="02000503000000020004" pitchFamily="50" charset="0"/>
                <a:ea typeface="+mn-ea"/>
                <a:cs typeface="Arial"/>
              </a:endParaRPr>
            </a:p>
          </p:txBody>
        </p:sp>
        <p:sp>
          <p:nvSpPr>
            <p:cNvPr id="53" name="Text Placeholder 3"/>
            <p:cNvSpPr txBox="1">
              <a:spLocks/>
            </p:cNvSpPr>
            <p:nvPr/>
          </p:nvSpPr>
          <p:spPr>
            <a:xfrm>
              <a:off x="6010237" y="5052999"/>
              <a:ext cx="4281886" cy="550333"/>
            </a:xfrm>
            <a:prstGeom prst="rect">
              <a:avLst/>
            </a:prstGeom>
            <a:solidFill>
              <a:srgbClr val="445E88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01597" tIns="50799" rIns="101597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Data Plane (PFE)</a:t>
              </a:r>
            </a:p>
          </p:txBody>
        </p:sp>
        <p:sp>
          <p:nvSpPr>
            <p:cNvPr id="54" name="Text Placeholder 3"/>
            <p:cNvSpPr txBox="1">
              <a:spLocks/>
            </p:cNvSpPr>
            <p:nvPr/>
          </p:nvSpPr>
          <p:spPr>
            <a:xfrm>
              <a:off x="1644037" y="5052999"/>
              <a:ext cx="4310381" cy="545833"/>
            </a:xfrm>
            <a:prstGeom prst="rect">
              <a:avLst/>
            </a:prstGeom>
            <a:solidFill>
              <a:srgbClr val="445E88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01597" tIns="50799" rIns="101597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Chassis</a:t>
              </a:r>
            </a:p>
          </p:txBody>
        </p:sp>
        <p:sp>
          <p:nvSpPr>
            <p:cNvPr id="55" name="Text Placeholder 3"/>
            <p:cNvSpPr txBox="1">
              <a:spLocks/>
            </p:cNvSpPr>
            <p:nvPr/>
          </p:nvSpPr>
          <p:spPr>
            <a:xfrm>
              <a:off x="3555415" y="3849039"/>
              <a:ext cx="5399925" cy="550333"/>
            </a:xfrm>
            <a:prstGeom prst="rect">
              <a:avLst/>
            </a:prstGeom>
            <a:ln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1597" tIns="50799" rIns="101597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XML-RPC</a:t>
              </a:r>
            </a:p>
          </p:txBody>
        </p:sp>
        <p:sp>
          <p:nvSpPr>
            <p:cNvPr id="56" name="Text Placeholder 3"/>
            <p:cNvSpPr txBox="1">
              <a:spLocks/>
            </p:cNvSpPr>
            <p:nvPr/>
          </p:nvSpPr>
          <p:spPr>
            <a:xfrm>
              <a:off x="2532162" y="3208959"/>
              <a:ext cx="4166500" cy="571500"/>
            </a:xfrm>
            <a:prstGeom prst="rect">
              <a:avLst/>
            </a:prstGeom>
            <a:solidFill>
              <a:srgbClr val="68AE64"/>
            </a:solidFill>
            <a:ln>
              <a:solidFill>
                <a:srgbClr val="68AE6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01597" tIns="50799" rIns="101597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NETCONF</a:t>
              </a:r>
            </a:p>
          </p:txBody>
        </p:sp>
        <p:sp>
          <p:nvSpPr>
            <p:cNvPr id="57" name="Text Placeholder 3"/>
            <p:cNvSpPr txBox="1">
              <a:spLocks/>
            </p:cNvSpPr>
            <p:nvPr/>
          </p:nvSpPr>
          <p:spPr>
            <a:xfrm>
              <a:off x="6778724" y="3208959"/>
              <a:ext cx="891978" cy="571500"/>
            </a:xfrm>
            <a:prstGeom prst="rect">
              <a:avLst/>
            </a:prstGeom>
            <a:solidFill>
              <a:srgbClr val="68AE64"/>
            </a:solidFill>
            <a:ln>
              <a:solidFill>
                <a:srgbClr val="68AE6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50799" rIns="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Junoscript</a:t>
              </a:r>
            </a:p>
          </p:txBody>
        </p:sp>
        <p:sp>
          <p:nvSpPr>
            <p:cNvPr id="58" name="Text Placeholder 3"/>
            <p:cNvSpPr txBox="1">
              <a:spLocks/>
            </p:cNvSpPr>
            <p:nvPr/>
          </p:nvSpPr>
          <p:spPr>
            <a:xfrm>
              <a:off x="9703365" y="3849039"/>
              <a:ext cx="588758" cy="550333"/>
            </a:xfrm>
            <a:prstGeom prst="rect">
              <a:avLst/>
            </a:prstGeom>
            <a:ln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6200" tIns="50799" rIns="7620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SNMP</a:t>
              </a:r>
              <a:b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</a:b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RO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005810" y="5635657"/>
              <a:ext cx="2342131" cy="269431"/>
            </a:xfrm>
            <a:prstGeom prst="rect">
              <a:avLst/>
            </a:prstGeom>
            <a:noFill/>
          </p:spPr>
          <p:txBody>
            <a:bodyPr wrap="square" lIns="101597" tIns="50799" rIns="101597" bIns="50799" rtlCol="0">
              <a:spAutoFit/>
            </a:bodyPr>
            <a:lstStyle/>
            <a:p>
              <a:pPr marL="0" marR="0" lvl="0" indent="0" algn="r" defTabSz="4571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84" b="0" i="0" u="none" strike="noStrike" kern="1200" cap="none" spc="0" normalizeH="0" baseline="0" noProof="0" dirty="0">
                  <a:ln>
                    <a:noFill/>
                  </a:ln>
                  <a:solidFill>
                    <a:srgbClr val="829AB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Junos Platform Automation Stack</a:t>
              </a:r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2520338" y="2576511"/>
              <a:ext cx="1714499" cy="5715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101597" tIns="50799" rIns="101597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PyEZ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 Framework</a:t>
              </a:r>
            </a:p>
          </p:txBody>
        </p:sp>
        <p:sp>
          <p:nvSpPr>
            <p:cNvPr id="61" name="Text Placeholder 3"/>
            <p:cNvSpPr txBox="1">
              <a:spLocks/>
            </p:cNvSpPr>
            <p:nvPr/>
          </p:nvSpPr>
          <p:spPr>
            <a:xfrm>
              <a:off x="2901338" y="1966899"/>
              <a:ext cx="647699" cy="5715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50799" rIns="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 w="0"/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Ansible</a:t>
              </a:r>
            </a:p>
          </p:txBody>
        </p:sp>
        <p:sp>
          <p:nvSpPr>
            <p:cNvPr id="62" name="Text Placeholder 3"/>
            <p:cNvSpPr txBox="1">
              <a:spLocks/>
            </p:cNvSpPr>
            <p:nvPr/>
          </p:nvSpPr>
          <p:spPr>
            <a:xfrm>
              <a:off x="1644037" y="1966899"/>
              <a:ext cx="1219200" cy="571500"/>
            </a:xfrm>
            <a:prstGeom prst="rect">
              <a:avLst/>
            </a:prstGeom>
            <a:solidFill>
              <a:srgbClr val="D2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50799" rIns="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Python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Scripts</a:t>
              </a:r>
            </a:p>
          </p:txBody>
        </p:sp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3587137" y="1966899"/>
              <a:ext cx="647699" cy="5715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50799" rIns="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smtClean="0">
                  <a:ln w="0"/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SaltStack</a:t>
              </a:r>
              <a:endParaRPr kumimoji="0" lang="en-US" sz="1000" b="0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/>
                <a:uLnTx/>
                <a:uFillTx/>
                <a:latin typeface="Antenna Regular" panose="02000503000000020004" pitchFamily="50" charset="0"/>
                <a:ea typeface="+mn-ea"/>
                <a:cs typeface="Arial"/>
              </a:endParaRPr>
            </a:p>
          </p:txBody>
        </p:sp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33134" y="4534991"/>
              <a:ext cx="717966" cy="4219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5" name="Text Placeholder 3"/>
            <p:cNvSpPr txBox="1">
              <a:spLocks/>
            </p:cNvSpPr>
            <p:nvPr/>
          </p:nvSpPr>
          <p:spPr>
            <a:xfrm>
              <a:off x="4272938" y="2576511"/>
              <a:ext cx="2019299" cy="5715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101597" tIns="50799" rIns="101597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RubyEZ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 Library</a:t>
              </a:r>
            </a:p>
          </p:txBody>
        </p:sp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4958738" y="1966899"/>
              <a:ext cx="647699" cy="5715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50799" rIns="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 w="0"/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Puppet</a:t>
              </a: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4272938" y="1966899"/>
              <a:ext cx="647699" cy="571500"/>
            </a:xfrm>
            <a:prstGeom prst="rect">
              <a:avLst/>
            </a:prstGeom>
            <a:solidFill>
              <a:srgbClr val="D2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50799" rIns="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Ruby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Scripts</a:t>
              </a:r>
            </a:p>
          </p:txBody>
        </p:sp>
        <p:sp>
          <p:nvSpPr>
            <p:cNvPr id="68" name="Text Placeholder 3"/>
            <p:cNvSpPr txBox="1">
              <a:spLocks/>
            </p:cNvSpPr>
            <p:nvPr/>
          </p:nvSpPr>
          <p:spPr>
            <a:xfrm>
              <a:off x="5644538" y="1966899"/>
              <a:ext cx="647699" cy="5715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50799" rIns="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 w="0"/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Chef</a:t>
              </a:r>
            </a:p>
          </p:txBody>
        </p:sp>
        <p:sp>
          <p:nvSpPr>
            <p:cNvPr id="69" name="Text Placeholder 3"/>
            <p:cNvSpPr txBox="1">
              <a:spLocks/>
            </p:cNvSpPr>
            <p:nvPr/>
          </p:nvSpPr>
          <p:spPr>
            <a:xfrm>
              <a:off x="6337203" y="2576511"/>
              <a:ext cx="1333499" cy="571500"/>
            </a:xfrm>
            <a:prstGeom prst="rect">
              <a:avLst/>
            </a:prstGeom>
            <a:solidFill>
              <a:srgbClr val="D20000"/>
            </a:solidFill>
            <a:ln w="3175">
              <a:solidFill>
                <a:srgbClr val="D2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01597" tIns="50799" rIns="101597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Python / SLAX</a:t>
              </a:r>
            </a:p>
          </p:txBody>
        </p:sp>
        <p:sp>
          <p:nvSpPr>
            <p:cNvPr id="70" name="Text Placeholder 3"/>
            <p:cNvSpPr txBox="1">
              <a:spLocks/>
            </p:cNvSpPr>
            <p:nvPr/>
          </p:nvSpPr>
          <p:spPr>
            <a:xfrm>
              <a:off x="7023003" y="1966899"/>
              <a:ext cx="647700" cy="5715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50799" rIns="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smtClean="0">
                  <a:ln w="0"/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CLIRA</a:t>
              </a:r>
              <a:endParaRPr kumimoji="0" lang="en-US" sz="1000" b="0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/>
                <a:uLnTx/>
                <a:uFillTx/>
                <a:latin typeface="Antenna Regular" panose="02000503000000020004" pitchFamily="50" charset="0"/>
                <a:ea typeface="+mn-ea"/>
                <a:cs typeface="Arial"/>
              </a:endParaRPr>
            </a:p>
          </p:txBody>
        </p:sp>
        <p:sp>
          <p:nvSpPr>
            <p:cNvPr id="71" name="Text Placeholder 3"/>
            <p:cNvSpPr txBox="1">
              <a:spLocks/>
            </p:cNvSpPr>
            <p:nvPr/>
          </p:nvSpPr>
          <p:spPr>
            <a:xfrm>
              <a:off x="6337203" y="1966899"/>
              <a:ext cx="647700" cy="5715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50799" rIns="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JSNAP</a:t>
              </a:r>
            </a:p>
          </p:txBody>
        </p:sp>
        <p:sp>
          <p:nvSpPr>
            <p:cNvPr id="72" name="Text Placeholder 3"/>
            <p:cNvSpPr txBox="1">
              <a:spLocks/>
            </p:cNvSpPr>
            <p:nvPr/>
          </p:nvSpPr>
          <p:spPr>
            <a:xfrm>
              <a:off x="1644037" y="3205420"/>
              <a:ext cx="838200" cy="57612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1597" tIns="50799" rIns="101597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gRPC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enna Regular" panose="02000503000000020004" pitchFamily="50" charset="0"/>
                <a:ea typeface="+mn-ea"/>
                <a:cs typeface="Arial"/>
              </a:endParaRPr>
            </a:p>
          </p:txBody>
        </p:sp>
        <p:sp>
          <p:nvSpPr>
            <p:cNvPr id="73" name="Text Placeholder 3"/>
            <p:cNvSpPr txBox="1">
              <a:spLocks/>
            </p:cNvSpPr>
            <p:nvPr/>
          </p:nvSpPr>
          <p:spPr>
            <a:xfrm>
              <a:off x="1644037" y="2576511"/>
              <a:ext cx="838200" cy="5715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101597" tIns="50799" rIns="101597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JET API</a:t>
              </a:r>
            </a:p>
          </p:txBody>
        </p:sp>
        <p:sp>
          <p:nvSpPr>
            <p:cNvPr id="74" name="Text Placeholder 3"/>
            <p:cNvSpPr txBox="1">
              <a:spLocks/>
            </p:cNvSpPr>
            <p:nvPr/>
          </p:nvSpPr>
          <p:spPr>
            <a:xfrm>
              <a:off x="7743900" y="3208959"/>
              <a:ext cx="575001" cy="571500"/>
            </a:xfrm>
            <a:prstGeom prst="rect">
              <a:avLst/>
            </a:prstGeom>
            <a:solidFill>
              <a:srgbClr val="68AE64"/>
            </a:solidFill>
            <a:ln>
              <a:solidFill>
                <a:srgbClr val="68AE6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50799" rIns="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REST</a:t>
              </a:r>
            </a:p>
          </p:txBody>
        </p:sp>
        <p:sp>
          <p:nvSpPr>
            <p:cNvPr id="75" name="Text Placeholder 3"/>
            <p:cNvSpPr txBox="1">
              <a:spLocks/>
            </p:cNvSpPr>
            <p:nvPr/>
          </p:nvSpPr>
          <p:spPr>
            <a:xfrm>
              <a:off x="8398963" y="3208959"/>
              <a:ext cx="538722" cy="571500"/>
            </a:xfrm>
            <a:prstGeom prst="rect">
              <a:avLst/>
            </a:prstGeom>
            <a:solidFill>
              <a:srgbClr val="68AE64"/>
            </a:solidFill>
            <a:ln>
              <a:solidFill>
                <a:srgbClr val="68AE6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50799" rIns="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CLI</a:t>
              </a:r>
            </a:p>
          </p:txBody>
        </p:sp>
        <p:sp>
          <p:nvSpPr>
            <p:cNvPr id="76" name="Text Placeholder 3"/>
            <p:cNvSpPr txBox="1">
              <a:spLocks/>
            </p:cNvSpPr>
            <p:nvPr/>
          </p:nvSpPr>
          <p:spPr>
            <a:xfrm>
              <a:off x="9015603" y="3849039"/>
              <a:ext cx="627499" cy="550333"/>
            </a:xfrm>
            <a:prstGeom prst="rect">
              <a:avLst/>
            </a:prstGeom>
            <a:ln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6200" tIns="50799" rIns="7620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jVision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 Sensor</a:t>
              </a:r>
            </a:p>
          </p:txBody>
        </p:sp>
        <p:sp>
          <p:nvSpPr>
            <p:cNvPr id="77" name="Text Placeholder 3"/>
            <p:cNvSpPr txBox="1">
              <a:spLocks/>
            </p:cNvSpPr>
            <p:nvPr/>
          </p:nvSpPr>
          <p:spPr>
            <a:xfrm>
              <a:off x="1644037" y="3847211"/>
              <a:ext cx="838200" cy="552161"/>
            </a:xfrm>
            <a:prstGeom prst="rect">
              <a:avLst/>
            </a:prstGeom>
            <a:ln>
              <a:solidFill>
                <a:schemeClr val="accent3"/>
              </a:solidFill>
            </a:ln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6200" tIns="50799" rIns="7620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JSD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enna Regular" panose="02000503000000020004" pitchFamily="50" charset="0"/>
                <a:ea typeface="+mn-ea"/>
                <a:cs typeface="Arial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448834" y="4643830"/>
              <a:ext cx="950452" cy="165428"/>
            </a:xfrm>
            <a:prstGeom prst="rect">
              <a:avLst/>
            </a:prstGeom>
            <a:ln>
              <a:noFill/>
            </a:ln>
          </p:spPr>
          <p:txBody>
            <a:bodyPr wrap="none" lIns="38036" tIns="19017" rIns="38036" bIns="19017" rtlCol="0">
              <a:spAutoFit/>
            </a:bodyPr>
            <a:lstStyle/>
            <a:p>
              <a:pPr marL="0" marR="0" lvl="0" indent="0" algn="l" defTabSz="457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17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Bold" panose="02000503000000020004" pitchFamily="50" charset="0"/>
                  <a:ea typeface="+mn-ea"/>
                  <a:cs typeface="Arial"/>
                </a:rPr>
                <a:t>Ephemeral DB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068494" y="4651123"/>
              <a:ext cx="491993" cy="165428"/>
            </a:xfrm>
            <a:prstGeom prst="rect">
              <a:avLst/>
            </a:prstGeom>
            <a:ln>
              <a:noFill/>
            </a:ln>
          </p:spPr>
          <p:txBody>
            <a:bodyPr wrap="none" lIns="38036" tIns="19017" rIns="38036" bIns="19017" rtlCol="0">
              <a:spAutoFit/>
            </a:bodyPr>
            <a:lstStyle/>
            <a:p>
              <a:pPr marL="0" marR="0" lvl="0" indent="0" algn="l" defTabSz="457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1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Bold" panose="02000503000000020004" pitchFamily="50" charset="0"/>
                  <a:ea typeface="+mn-ea"/>
                  <a:cs typeface="Arial"/>
                </a:rPr>
                <a:t>jVision</a:t>
              </a:r>
              <a:endParaRPr kumimoji="0" lang="en-US" sz="91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enna Bold" panose="02000503000000020004" pitchFamily="50" charset="0"/>
                <a:ea typeface="+mn-ea"/>
                <a:cs typeface="Arial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346853" y="4643828"/>
              <a:ext cx="450315" cy="165428"/>
            </a:xfrm>
            <a:prstGeom prst="rect">
              <a:avLst/>
            </a:prstGeom>
            <a:ln>
              <a:noFill/>
            </a:ln>
          </p:spPr>
          <p:txBody>
            <a:bodyPr wrap="none" lIns="38036" tIns="19017" rIns="38036" bIns="19017" rtlCol="0">
              <a:spAutoFit/>
            </a:bodyPr>
            <a:lstStyle/>
            <a:p>
              <a:pPr marL="0" marR="0" lvl="0" indent="0" algn="l" defTabSz="457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17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Bold" panose="02000503000000020004" pitchFamily="50" charset="0"/>
                  <a:ea typeface="+mn-ea"/>
                  <a:cs typeface="Arial"/>
                </a:rPr>
                <a:t>YANG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216899" y="4643827"/>
              <a:ext cx="459933" cy="165428"/>
            </a:xfrm>
            <a:prstGeom prst="rect">
              <a:avLst/>
            </a:prstGeom>
            <a:ln>
              <a:noFill/>
            </a:ln>
          </p:spPr>
          <p:txBody>
            <a:bodyPr wrap="none" lIns="38036" tIns="19017" rIns="38036" bIns="19017" rtlCol="0">
              <a:spAutoFit/>
            </a:bodyPr>
            <a:lstStyle/>
            <a:p>
              <a:pPr marL="0" marR="0" lvl="0" indent="0" algn="l" defTabSz="457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17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Bold" panose="02000503000000020004" pitchFamily="50" charset="0"/>
                  <a:ea typeface="+mn-ea"/>
                  <a:cs typeface="Arial"/>
                </a:rPr>
                <a:t>MQTT</a:t>
              </a:r>
              <a:endParaRPr kumimoji="0" lang="en-US" sz="91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enna Bold" panose="02000503000000020004" pitchFamily="50" charset="0"/>
                <a:ea typeface="+mn-ea"/>
                <a:cs typeface="Arial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2531576" y="3847211"/>
              <a:ext cx="974500" cy="552161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chemeClr val="accent4"/>
                </a:buClr>
              </a:pPr>
              <a:r>
                <a:rPr lang="en-US" sz="1200" b="1" dirty="0" smtClean="0">
                  <a:solidFill>
                    <a:schemeClr val="bg1"/>
                  </a:solidFill>
                  <a:latin typeface="Antenna Regular" panose="02000503000000020004" pitchFamily="50" charset="0"/>
                  <a:cs typeface="Arial"/>
                </a:rPr>
                <a:t>YANG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78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596412"/>
            <a:ext cx="4679622" cy="35052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Right Triangle 19"/>
          <p:cNvSpPr/>
          <p:nvPr/>
        </p:nvSpPr>
        <p:spPr>
          <a:xfrm flipH="1" flipV="1">
            <a:off x="5003800" y="304800"/>
            <a:ext cx="3975098" cy="3796812"/>
          </a:xfrm>
          <a:custGeom>
            <a:avLst/>
            <a:gdLst/>
            <a:ahLst/>
            <a:cxnLst/>
            <a:rect l="l" t="t" r="r" b="b"/>
            <a:pathLst>
              <a:path w="6514818" h="2763107">
                <a:moveTo>
                  <a:pt x="6514818" y="2763107"/>
                </a:moveTo>
                <a:lnTo>
                  <a:pt x="0" y="2763107"/>
                </a:lnTo>
                <a:lnTo>
                  <a:pt x="0" y="238050"/>
                </a:lnTo>
                <a:lnTo>
                  <a:pt x="157161" y="238050"/>
                </a:lnTo>
                <a:lnTo>
                  <a:pt x="157161" y="0"/>
                </a:lnTo>
                <a:lnTo>
                  <a:pt x="388588" y="238050"/>
                </a:lnTo>
                <a:lnTo>
                  <a:pt x="6514818" y="23805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A6A6A6"/>
            </a:solidFill>
          </a:ln>
          <a:effectLst>
            <a:outerShdw blurRad="1905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676" tIns="34337" rIns="68676" bIns="34337" rtlCol="0" anchor="ctr"/>
          <a:lstStyle/>
          <a:p>
            <a:pPr algn="ctr"/>
            <a:r>
              <a:rPr lang="en-US" sz="3200" i="1" dirty="0" smtClean="0">
                <a:solidFill>
                  <a:sysClr val="windowText" lastClr="000000"/>
                </a:solidFill>
                <a:latin typeface="Arial" panose="020B0604020202020204" pitchFamily="34" charset="0"/>
              </a:rPr>
              <a:t>“If the only tool you have is a hammer you tend to see ever problem as a nail.”</a:t>
            </a:r>
          </a:p>
          <a:p>
            <a:pPr algn="ctr"/>
            <a:r>
              <a:rPr lang="en-US" sz="3200" dirty="0" smtClean="0">
                <a:solidFill>
                  <a:sysClr val="windowText" lastClr="000000"/>
                </a:solidFill>
                <a:latin typeface="Arial" panose="020B0604020202020204" pitchFamily="34" charset="0"/>
              </a:rPr>
              <a:t>- Abraham Maslow</a:t>
            </a:r>
            <a:endParaRPr lang="en-US" sz="3200" dirty="0">
              <a:solidFill>
                <a:sysClr val="windowText" lastClr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9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Topology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4057650" y="2849620"/>
            <a:ext cx="368300" cy="330200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 smtClean="0">
                <a:solidFill>
                  <a:schemeClr val="accent2"/>
                </a:solidFill>
                <a:latin typeface="Arial"/>
                <a:cs typeface="Arial"/>
              </a:rPr>
              <a:t>r0</a:t>
            </a:r>
            <a:endParaRPr lang="en-US" sz="20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4057650" y="1037813"/>
            <a:ext cx="368300" cy="330200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 smtClean="0">
                <a:solidFill>
                  <a:schemeClr val="accent2"/>
                </a:solidFill>
                <a:latin typeface="Arial"/>
                <a:cs typeface="Arial"/>
              </a:rPr>
              <a:t>r1</a:t>
            </a:r>
            <a:endParaRPr lang="en-US" sz="20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5849674" y="2182208"/>
            <a:ext cx="368300" cy="330200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 smtClean="0">
                <a:solidFill>
                  <a:schemeClr val="accent2"/>
                </a:solidFill>
                <a:latin typeface="Arial"/>
                <a:cs typeface="Arial"/>
              </a:rPr>
              <a:t>r2</a:t>
            </a:r>
            <a:endParaRPr lang="en-US" sz="20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1198826" y="2182208"/>
            <a:ext cx="368300" cy="330200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 smtClean="0">
                <a:solidFill>
                  <a:schemeClr val="accent2"/>
                </a:solidFill>
                <a:latin typeface="Arial"/>
                <a:cs typeface="Arial"/>
              </a:rPr>
              <a:t>r5</a:t>
            </a:r>
            <a:endParaRPr lang="en-US" sz="20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5182262" y="4236624"/>
            <a:ext cx="368300" cy="330200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 smtClean="0">
                <a:solidFill>
                  <a:schemeClr val="accent2"/>
                </a:solidFill>
                <a:latin typeface="Arial"/>
                <a:cs typeface="Arial"/>
              </a:rPr>
              <a:t>r3</a:t>
            </a:r>
            <a:endParaRPr lang="en-US" sz="20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2005938" y="4236624"/>
            <a:ext cx="368300" cy="330200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 smtClean="0">
                <a:solidFill>
                  <a:schemeClr val="accent2"/>
                </a:solidFill>
                <a:latin typeface="Arial"/>
                <a:cs typeface="Arial"/>
              </a:rPr>
              <a:t>r4</a:t>
            </a:r>
            <a:endParaRPr lang="en-US" sz="20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710533" y="1368014"/>
            <a:ext cx="40233" cy="1598506"/>
          </a:xfrm>
          <a:prstGeom prst="line">
            <a:avLst/>
          </a:prstGeom>
          <a:ln w="381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760242" y="2321219"/>
            <a:ext cx="1790320" cy="645303"/>
          </a:xfrm>
          <a:prstGeom prst="line">
            <a:avLst/>
          </a:prstGeom>
          <a:ln w="381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750766" y="2966521"/>
            <a:ext cx="1122479" cy="1453605"/>
          </a:xfrm>
          <a:prstGeom prst="line">
            <a:avLst/>
          </a:prstGeom>
          <a:ln w="381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695244" y="2966520"/>
            <a:ext cx="1015289" cy="1453607"/>
          </a:xfrm>
          <a:prstGeom prst="line">
            <a:avLst/>
          </a:prstGeom>
          <a:ln w="381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1892300" y="2321219"/>
            <a:ext cx="1858466" cy="656356"/>
          </a:xfrm>
          <a:prstGeom prst="line">
            <a:avLst/>
          </a:prstGeom>
          <a:ln w="381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882824" y="1387428"/>
            <a:ext cx="1875714" cy="950511"/>
          </a:xfrm>
          <a:prstGeom prst="line">
            <a:avLst/>
          </a:prstGeom>
          <a:ln w="381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750766" y="1394415"/>
            <a:ext cx="1728904" cy="915748"/>
          </a:xfrm>
          <a:prstGeom prst="line">
            <a:avLst/>
          </a:prstGeom>
          <a:ln w="381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4873245" y="2355074"/>
            <a:ext cx="631322" cy="2031752"/>
          </a:xfrm>
          <a:prstGeom prst="line">
            <a:avLst/>
          </a:prstGeom>
          <a:ln w="381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2584830" y="4420126"/>
            <a:ext cx="2296188" cy="1"/>
          </a:xfrm>
          <a:prstGeom prst="line">
            <a:avLst/>
          </a:prstGeom>
          <a:ln w="381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881120" y="2354657"/>
            <a:ext cx="781001" cy="2098769"/>
          </a:xfrm>
          <a:prstGeom prst="line">
            <a:avLst/>
          </a:prstGeom>
          <a:ln w="381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18" descr="Generic Router 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0238" y="2666116"/>
            <a:ext cx="667412" cy="66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8" descr="Generic Router 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0238" y="1095609"/>
            <a:ext cx="667412" cy="66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8" descr="Generic Router 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2262" y="1998704"/>
            <a:ext cx="667412" cy="66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8" descr="Generic Router 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7414" y="1998704"/>
            <a:ext cx="667412" cy="66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8" descr="Generic Router 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850" y="4053120"/>
            <a:ext cx="667412" cy="66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8" descr="Generic Router 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4526" y="4053120"/>
            <a:ext cx="667412" cy="66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8885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884" y="1714503"/>
            <a:ext cx="8777815" cy="1015079"/>
          </a:xfrm>
        </p:spPr>
        <p:txBody>
          <a:bodyPr/>
          <a:lstStyle/>
          <a:p>
            <a:r>
              <a:rPr lang="en-US" sz="3600" dirty="0"/>
              <a:t>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stacywsmith</a:t>
            </a:r>
            <a:r>
              <a:rPr lang="en-US" sz="3600" dirty="0"/>
              <a:t>/DJUG-demo</a:t>
            </a:r>
          </a:p>
        </p:txBody>
      </p:sp>
    </p:spTree>
    <p:extLst>
      <p:ext uri="{BB962C8B-B14F-4D97-AF65-F5344CB8AC3E}">
        <p14:creationId xmlns:p14="http://schemas.microsoft.com/office/powerpoint/2010/main" val="50887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40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uniper_PPT_UPDATE_0216_v5a_test">
  <a:themeElements>
    <a:clrScheme name="Juniper Colors 2014">
      <a:dk1>
        <a:srgbClr val="445E88"/>
      </a:dk1>
      <a:lt1>
        <a:srgbClr val="FFFFFF"/>
      </a:lt1>
      <a:dk2>
        <a:srgbClr val="A8B9C8"/>
      </a:dk2>
      <a:lt2>
        <a:srgbClr val="C8C8C8"/>
      </a:lt2>
      <a:accent1>
        <a:srgbClr val="3EBAF1"/>
      </a:accent1>
      <a:accent2>
        <a:srgbClr val="3C3C3C"/>
      </a:accent2>
      <a:accent3>
        <a:srgbClr val="E76252"/>
      </a:accent3>
      <a:accent4>
        <a:srgbClr val="68AE64"/>
      </a:accent4>
      <a:accent5>
        <a:srgbClr val="3095C2"/>
      </a:accent5>
      <a:accent6>
        <a:srgbClr val="00A3A5"/>
      </a:accent6>
      <a:hlink>
        <a:srgbClr val="0067AB"/>
      </a:hlink>
      <a:folHlink>
        <a:srgbClr val="6464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91425" tIns="45713" rIns="91425" bIns="45713" rtlCol="0" anchor="ctr"/>
      <a:lstStyle>
        <a:defPPr algn="ctr">
          <a:defRPr sz="140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miter lim="800000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lIns="45643" tIns="22821" rIns="45643" bIns="22821"/>
      <a:lstStyle>
        <a:defPPr algn="l">
          <a:lnSpc>
            <a:spcPct val="90000"/>
          </a:lnSpc>
          <a:defRPr sz="1400" dirty="0" smtClean="0">
            <a:solidFill>
              <a:schemeClr val="accent2"/>
            </a:solidFill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uniperNetworks_2016_PPT_Template" id="{FCB88932-347A-364B-85FF-0531734D9A84}" vid="{F0BC3D45-79E9-5442-AC43-B584D2297F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JuniperNetworks_2016_PPT_Template</Template>
  <TotalTime>195</TotalTime>
  <Words>99</Words>
  <Application>Microsoft Macintosh PowerPoint</Application>
  <PresentationFormat>On-screen Show (16:9)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Antenna Bold</vt:lpstr>
      <vt:lpstr>Antenna Regular</vt:lpstr>
      <vt:lpstr>Calibri</vt:lpstr>
      <vt:lpstr>Arial</vt:lpstr>
      <vt:lpstr>Juniper_PPT_UPDATE_0216_v5a_test</vt:lpstr>
      <vt:lpstr>Exploring Junos Automation with PyEZ</vt:lpstr>
      <vt:lpstr>PowerPoint Presentation</vt:lpstr>
      <vt:lpstr>The Junos Automation Toolbox</vt:lpstr>
      <vt:lpstr>Junos Automation Stack</vt:lpstr>
      <vt:lpstr>PowerPoint Presentation</vt:lpstr>
      <vt:lpstr>Demonstration Topology</vt:lpstr>
      <vt:lpstr>https://github.com/stacywsmith/DJUG-demo</vt:lpstr>
      <vt:lpstr>PowerPoint Presentation</vt:lpstr>
    </vt:vector>
  </TitlesOfParts>
  <Company/>
  <LinksUpToDate>false</LinksUpToDate>
  <SharedDoc>false</SharedDoc>
  <HyperlinkBase/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JUNIPER POWERPOINT TEMPLATE</dc:title>
  <dc:subject>PowerPoint Template</dc:subject>
  <dc:creator>Stacy Smith</dc:creator>
  <cp:keywords>PPT, PPT template, toolkit, PPT toolkit,  corporate template, corporate PPT template, PowerPoint template, Juniper PPT template</cp:keywords>
  <cp:lastModifiedBy>Stacy Smith</cp:lastModifiedBy>
  <cp:revision>36</cp:revision>
  <cp:lastPrinted>2016-02-04T00:10:41Z</cp:lastPrinted>
  <dcterms:created xsi:type="dcterms:W3CDTF">2016-05-04T15:43:07Z</dcterms:created>
  <dcterms:modified xsi:type="dcterms:W3CDTF">2016-12-06T16:19:09Z</dcterms:modified>
</cp:coreProperties>
</file>